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jpeg" ContentType="image/jpeg"/>
  <Override PartName="/ppt/media/image11.png" ContentType="image/png"/>
  <Override PartName="/ppt/media/image12.jpeg" ContentType="image/jpeg"/>
  <Override PartName="/ppt/media/image13.jpeg" ContentType="image/jpe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91436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0" y="3039480"/>
            <a:ext cx="91436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0" y="303948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685400" y="303948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091680" y="73800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183360" y="73800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0" y="303948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091680" y="303948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6183360" y="303948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0" y="738000"/>
            <a:ext cx="9143640" cy="440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91436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360000" y="4972320"/>
            <a:ext cx="8423640" cy="10287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0" y="303948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0" y="738000"/>
            <a:ext cx="9143640" cy="440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85400" y="303948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0" y="3039480"/>
            <a:ext cx="91436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91436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0" y="3039480"/>
            <a:ext cx="91436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0" y="303948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685400" y="303948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3091680" y="73800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6183360" y="73800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0" y="303948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body"/>
          </p:nvPr>
        </p:nvSpPr>
        <p:spPr>
          <a:xfrm>
            <a:off x="3091680" y="303948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 type="body"/>
          </p:nvPr>
        </p:nvSpPr>
        <p:spPr>
          <a:xfrm>
            <a:off x="6183360" y="303948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0" y="738000"/>
            <a:ext cx="9143640" cy="440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91436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91436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360000" y="4972320"/>
            <a:ext cx="8423640" cy="10287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0" y="303948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4685400" y="303948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0" y="3039480"/>
            <a:ext cx="91436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91436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0" y="3039480"/>
            <a:ext cx="91436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0" y="303948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4685400" y="303948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3091680" y="73800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6183360" y="73800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body"/>
          </p:nvPr>
        </p:nvSpPr>
        <p:spPr>
          <a:xfrm>
            <a:off x="0" y="303948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 type="body"/>
          </p:nvPr>
        </p:nvSpPr>
        <p:spPr>
          <a:xfrm>
            <a:off x="3091680" y="303948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 type="body"/>
          </p:nvPr>
        </p:nvSpPr>
        <p:spPr>
          <a:xfrm>
            <a:off x="6183360" y="3039480"/>
            <a:ext cx="294408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360000" y="4972320"/>
            <a:ext cx="8423640" cy="10287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0" y="303948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440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85400" y="303948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85400" y="738000"/>
            <a:ext cx="44618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0" y="3039480"/>
            <a:ext cx="9143640" cy="2101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onnecteur droit 9"/>
          <p:cNvSpPr/>
          <p:nvPr/>
        </p:nvSpPr>
        <p:spPr>
          <a:xfrm>
            <a:off x="360000" y="4784400"/>
            <a:ext cx="8424000" cy="360"/>
          </a:xfrm>
          <a:prstGeom prst="line">
            <a:avLst/>
          </a:prstGeom>
          <a:ln w="1016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" name="Graphique 11" descr=""/>
          <p:cNvPicPr/>
          <p:nvPr/>
        </p:nvPicPr>
        <p:blipFill>
          <a:blip r:embed="rId2"/>
          <a:stretch/>
        </p:blipFill>
        <p:spPr>
          <a:xfrm>
            <a:off x="1065960" y="312120"/>
            <a:ext cx="402840" cy="281160"/>
          </a:xfrm>
          <a:prstGeom prst="rect">
            <a:avLst/>
          </a:prstGeom>
          <a:ln w="0">
            <a:noFill/>
          </a:ln>
        </p:spPr>
      </p:pic>
      <p:pic>
        <p:nvPicPr>
          <p:cNvPr id="2" name="Graphique 15" descr=""/>
          <p:cNvPicPr/>
          <p:nvPr/>
        </p:nvPicPr>
        <p:blipFill>
          <a:blip r:embed="rId3"/>
          <a:stretch/>
        </p:blipFill>
        <p:spPr>
          <a:xfrm>
            <a:off x="360000" y="214920"/>
            <a:ext cx="862200" cy="4449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body"/>
          </p:nvPr>
        </p:nvSpPr>
        <p:spPr>
          <a:xfrm>
            <a:off x="0" y="2067840"/>
            <a:ext cx="9143640" cy="3076200"/>
          </a:xfrm>
          <a:prstGeom prst="rect">
            <a:avLst/>
          </a:prstGeom>
        </p:spPr>
        <p:txBody>
          <a:bodyPr lIns="90000" rIns="90000" tIns="1080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 cap="all">
                <a:solidFill>
                  <a:srgbClr val="000000"/>
                </a:solidFill>
                <a:latin typeface="Arial"/>
              </a:rPr>
              <a:t>Sélectionner l’icône pour insérer une image, </a:t>
            </a:r>
            <a:br/>
            <a:r>
              <a:rPr b="0" lang="fr-FR" sz="1800" spc="-1" strike="noStrike" cap="all">
                <a:solidFill>
                  <a:srgbClr val="000000"/>
                </a:solidFill>
                <a:latin typeface="Arial"/>
              </a:rPr>
              <a:t>puis disposer l’image en arrière plan </a:t>
            </a:r>
            <a:br/>
            <a:r>
              <a:rPr b="0" lang="fr-FR" sz="1800" spc="-1" strike="noStrike" cap="all">
                <a:solidFill>
                  <a:srgbClr val="000000"/>
                </a:solidFill>
                <a:latin typeface="Arial"/>
              </a:rPr>
              <a:t>(Sélectionner l’image avec le bouton droit de la souris / </a:t>
            </a:r>
            <a:br/>
            <a:r>
              <a:rPr b="0" lang="fr-FR" sz="1800" spc="-1" strike="noStrike" cap="all">
                <a:solidFill>
                  <a:srgbClr val="000000"/>
                </a:solidFill>
                <a:latin typeface="Arial"/>
              </a:rPr>
              <a:t>Mettre à l’arrière plan)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0" y="0"/>
            <a:ext cx="179640" cy="179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90000"/>
              </a:lnSpc>
            </a:pPr>
            <a:r>
              <a:rPr b="1" lang="fr-FR" sz="100" spc="-1" strike="noStrike">
                <a:solidFill>
                  <a:srgbClr val="000000">
                    <a:alpha val="0"/>
                  </a:srgbClr>
                </a:solidFill>
                <a:latin typeface="Arial"/>
              </a:rPr>
              <a:t>Titre</a:t>
            </a:r>
            <a:endParaRPr b="0" lang="fr-FR" sz="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dt"/>
          </p:nvPr>
        </p:nvSpPr>
        <p:spPr>
          <a:xfrm>
            <a:off x="7614000" y="4783680"/>
            <a:ext cx="1169640" cy="359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7360D970-A1C4-454A-9CA0-14BB2A33C455}" type="datetime">
              <a:rPr b="1" lang="fr-FR" sz="750" spc="-1" strike="noStrike" cap="all">
                <a:solidFill>
                  <a:srgbClr val="000000"/>
                </a:solidFill>
                <a:latin typeface="Arial"/>
              </a:rPr>
              <a:t>28/05/2024</a:t>
            </a:fld>
            <a:endParaRPr b="0" lang="fr-FR" sz="750" spc="-1" strike="noStrike">
              <a:latin typeface="Times New Roman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ftr"/>
          </p:nvPr>
        </p:nvSpPr>
        <p:spPr>
          <a:xfrm>
            <a:off x="360000" y="4783680"/>
            <a:ext cx="5903640" cy="359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fr-FR" sz="750" spc="-1" strike="noStrike">
                <a:solidFill>
                  <a:srgbClr val="000000"/>
                </a:solidFill>
                <a:latin typeface="Arial"/>
              </a:rPr>
              <a:t>Direction de la sécurité de l’aviation civile</a:t>
            </a:r>
            <a:endParaRPr b="0" lang="fr-FR" sz="750" spc="-1" strike="noStrike">
              <a:latin typeface="Times New Roman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sldNum"/>
          </p:nvPr>
        </p:nvSpPr>
        <p:spPr>
          <a:xfrm>
            <a:off x="6264000" y="4783680"/>
            <a:ext cx="1349640" cy="359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402775FE-3912-4E80-A361-0573D1584F1D}" type="slidenum">
              <a:rPr b="1" lang="fr-FR" sz="750" spc="-1" strike="noStrike">
                <a:solidFill>
                  <a:srgbClr val="000000"/>
                </a:solidFill>
                <a:latin typeface="Arial"/>
              </a:rPr>
              <a:t>&lt;numéro&gt;</a:t>
            </a:fld>
            <a:endParaRPr b="0" lang="fr-FR" sz="750" spc="-1" strike="noStrike">
              <a:latin typeface="Times New Roman"/>
            </a:endParaRPr>
          </a:p>
        </p:txBody>
      </p:sp>
      <p:sp>
        <p:nvSpPr>
          <p:cNvPr id="8" name="PlaceHolder 6"/>
          <p:cNvSpPr>
            <a:spLocks noGrp="1"/>
          </p:cNvSpPr>
          <p:nvPr>
            <p:ph type="body"/>
          </p:nvPr>
        </p:nvSpPr>
        <p:spPr>
          <a:xfrm>
            <a:off x="360000" y="2346120"/>
            <a:ext cx="8423640" cy="2076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3300" spc="-1" strike="noStrike" cap="all">
                <a:solidFill>
                  <a:srgbClr val="000000"/>
                </a:solidFill>
                <a:latin typeface="Arial"/>
              </a:rPr>
              <a:t>Titre</a:t>
            </a:r>
            <a:endParaRPr b="0" lang="fr-FR" sz="3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fr-FR" sz="1900" spc="-1" strike="noStrike">
                <a:solidFill>
                  <a:srgbClr val="000000"/>
                </a:solidFill>
                <a:latin typeface="Arial"/>
              </a:rPr>
              <a:t>Sous-titre</a:t>
            </a:r>
            <a:endParaRPr b="0" lang="fr-F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Connecteur droit 11"/>
          <p:cNvSpPr/>
          <p:nvPr/>
        </p:nvSpPr>
        <p:spPr>
          <a:xfrm>
            <a:off x="360000" y="4784400"/>
            <a:ext cx="8424000" cy="360"/>
          </a:xfrm>
          <a:prstGeom prst="line">
            <a:avLst/>
          </a:prstGeom>
          <a:ln w="1016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Graphique 13" descr=""/>
          <p:cNvPicPr/>
          <p:nvPr/>
        </p:nvPicPr>
        <p:blipFill>
          <a:blip r:embed="rId4"/>
          <a:stretch/>
        </p:blipFill>
        <p:spPr>
          <a:xfrm>
            <a:off x="370800" y="356040"/>
            <a:ext cx="2414160" cy="1246320"/>
          </a:xfrm>
          <a:prstGeom prst="rect">
            <a:avLst/>
          </a:prstGeom>
          <a:ln w="0">
            <a:noFill/>
          </a:ln>
        </p:spPr>
      </p:pic>
      <p:pic>
        <p:nvPicPr>
          <p:cNvPr id="11" name="Graphique 14" descr=""/>
          <p:cNvPicPr/>
          <p:nvPr/>
        </p:nvPicPr>
        <p:blipFill>
          <a:blip r:embed="rId5"/>
          <a:stretch/>
        </p:blipFill>
        <p:spPr>
          <a:xfrm>
            <a:off x="7614000" y="627480"/>
            <a:ext cx="1079640" cy="7538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onnecteur droit 9"/>
          <p:cNvSpPr/>
          <p:nvPr/>
        </p:nvSpPr>
        <p:spPr>
          <a:xfrm>
            <a:off x="360000" y="4784400"/>
            <a:ext cx="8424000" cy="360"/>
          </a:xfrm>
          <a:prstGeom prst="line">
            <a:avLst/>
          </a:prstGeom>
          <a:ln w="1016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" name="Graphique 11" descr=""/>
          <p:cNvPicPr/>
          <p:nvPr/>
        </p:nvPicPr>
        <p:blipFill>
          <a:blip r:embed="rId2"/>
          <a:stretch/>
        </p:blipFill>
        <p:spPr>
          <a:xfrm>
            <a:off x="1065960" y="312120"/>
            <a:ext cx="402840" cy="281160"/>
          </a:xfrm>
          <a:prstGeom prst="rect">
            <a:avLst/>
          </a:prstGeom>
          <a:ln w="0">
            <a:noFill/>
          </a:ln>
        </p:spPr>
      </p:pic>
      <p:pic>
        <p:nvPicPr>
          <p:cNvPr id="50" name="Graphique 15" descr=""/>
          <p:cNvPicPr/>
          <p:nvPr/>
        </p:nvPicPr>
        <p:blipFill>
          <a:blip r:embed="rId3"/>
          <a:stretch/>
        </p:blipFill>
        <p:spPr>
          <a:xfrm>
            <a:off x="360000" y="214920"/>
            <a:ext cx="862200" cy="444960"/>
          </a:xfrm>
          <a:prstGeom prst="rect">
            <a:avLst/>
          </a:prstGeom>
          <a:ln w="0">
            <a:noFill/>
          </a:ln>
        </p:spPr>
      </p:pic>
      <p:sp>
        <p:nvSpPr>
          <p:cNvPr id="51" name="PlaceHolder 1"/>
          <p:cNvSpPr>
            <a:spLocks noGrp="1"/>
          </p:cNvSpPr>
          <p:nvPr>
            <p:ph type="body"/>
          </p:nvPr>
        </p:nvSpPr>
        <p:spPr>
          <a:xfrm>
            <a:off x="0" y="738000"/>
            <a:ext cx="9143640" cy="4406040"/>
          </a:xfrm>
          <a:prstGeom prst="rect">
            <a:avLst/>
          </a:prstGeom>
        </p:spPr>
        <p:txBody>
          <a:bodyPr lIns="90000" rIns="90000" tIns="1080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fr-FR" sz="1800" spc="-1" strike="noStrike" cap="all">
                <a:solidFill>
                  <a:srgbClr val="000000"/>
                </a:solidFill>
                <a:latin typeface="Arial"/>
              </a:rPr>
              <a:t>Sélectionner l’icône pour insérer une image, </a:t>
            </a:r>
            <a:br/>
            <a:r>
              <a:rPr b="0" lang="fr-FR" sz="1800" spc="-1" strike="noStrike" cap="all">
                <a:solidFill>
                  <a:srgbClr val="000000"/>
                </a:solidFill>
                <a:latin typeface="Arial"/>
              </a:rPr>
              <a:t>puis disposer l’image en arrière plan </a:t>
            </a:r>
            <a:br/>
            <a:r>
              <a:rPr b="0" lang="fr-FR" sz="1800" spc="-1" strike="noStrike" cap="all">
                <a:solidFill>
                  <a:srgbClr val="000000"/>
                </a:solidFill>
                <a:latin typeface="Arial"/>
              </a:rPr>
              <a:t>(Sélectionner l’image avec le bouton droit de la souris / </a:t>
            </a:r>
            <a:br/>
            <a:r>
              <a:rPr b="0" lang="fr-FR" sz="1800" spc="-1" strike="noStrike" cap="all">
                <a:solidFill>
                  <a:srgbClr val="000000"/>
                </a:solidFill>
                <a:latin typeface="Arial"/>
              </a:rPr>
              <a:t>Mettre à l’arrière plan)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title"/>
          </p:nvPr>
        </p:nvSpPr>
        <p:spPr>
          <a:xfrm>
            <a:off x="360000" y="738000"/>
            <a:ext cx="8423640" cy="4046040"/>
          </a:xfrm>
          <a:prstGeom prst="rect">
            <a:avLst/>
          </a:prstGeom>
        </p:spPr>
        <p:txBody>
          <a:bodyPr lIns="0" rIns="0" tIns="0" bIns="360000" anchor="ctr">
            <a:noAutofit/>
          </a:bodyPr>
          <a:p>
            <a:pPr marL="396000" indent="-395640">
              <a:lnSpc>
                <a:spcPct val="9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fr-FR" sz="3300" spc="-1" strike="noStrike">
                <a:solidFill>
                  <a:srgbClr val="000000"/>
                </a:solidFill>
                <a:latin typeface="Arial"/>
              </a:rPr>
              <a:t>Titre</a:t>
            </a:r>
            <a:endParaRPr b="0" lang="fr-FR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dt"/>
          </p:nvPr>
        </p:nvSpPr>
        <p:spPr>
          <a:xfrm>
            <a:off x="7614000" y="4783680"/>
            <a:ext cx="1169640" cy="359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9AD47D30-648C-494A-9FCC-09CA43968C58}" type="datetime">
              <a:rPr b="1" lang="fr-FR" sz="750" spc="-1" strike="noStrike" cap="all">
                <a:solidFill>
                  <a:srgbClr val="000000"/>
                </a:solidFill>
                <a:latin typeface="Arial"/>
              </a:rPr>
              <a:t>28/05/2024</a:t>
            </a:fld>
            <a:endParaRPr b="0" lang="fr-FR" sz="750" spc="-1" strike="noStrike">
              <a:latin typeface="Times New Roman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ftr"/>
          </p:nvPr>
        </p:nvSpPr>
        <p:spPr>
          <a:xfrm>
            <a:off x="360000" y="4783680"/>
            <a:ext cx="5903640" cy="359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fr-FR" sz="750" spc="-1" strike="noStrike">
                <a:solidFill>
                  <a:srgbClr val="000000"/>
                </a:solidFill>
                <a:latin typeface="Arial"/>
              </a:rPr>
              <a:t>Direction de la sécurité de l’aviation civile</a:t>
            </a:r>
            <a:endParaRPr b="0" lang="fr-FR" sz="750" spc="-1" strike="noStrike">
              <a:latin typeface="Times New Roman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sldNum"/>
          </p:nvPr>
        </p:nvSpPr>
        <p:spPr>
          <a:xfrm>
            <a:off x="6264000" y="4783680"/>
            <a:ext cx="1349640" cy="359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B5581BA0-6E7C-4AE8-AD3E-3FA39288305A}" type="slidenum">
              <a:rPr b="1" lang="fr-FR" sz="750" spc="-1" strike="noStrike">
                <a:solidFill>
                  <a:srgbClr val="000000"/>
                </a:solidFill>
                <a:latin typeface="Arial"/>
              </a:rPr>
              <a:t>&lt;numéro&gt;</a:t>
            </a:fld>
            <a:endParaRPr b="0" lang="fr-FR" sz="750" spc="-1" strike="noStrike">
              <a:latin typeface="Times New Roman"/>
            </a:endParaRPr>
          </a:p>
        </p:txBody>
      </p:sp>
      <p:sp>
        <p:nvSpPr>
          <p:cNvPr id="56" name="Connecteur droit 6"/>
          <p:cNvSpPr/>
          <p:nvPr/>
        </p:nvSpPr>
        <p:spPr>
          <a:xfrm>
            <a:off x="360000" y="4784400"/>
            <a:ext cx="8424000" cy="360"/>
          </a:xfrm>
          <a:prstGeom prst="line">
            <a:avLst/>
          </a:prstGeom>
          <a:ln w="1016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onnecteur droit 9"/>
          <p:cNvSpPr/>
          <p:nvPr/>
        </p:nvSpPr>
        <p:spPr>
          <a:xfrm>
            <a:off x="360000" y="4784400"/>
            <a:ext cx="8424000" cy="360"/>
          </a:xfrm>
          <a:prstGeom prst="line">
            <a:avLst/>
          </a:prstGeom>
          <a:ln w="1016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4" name="Graphique 11" descr=""/>
          <p:cNvPicPr/>
          <p:nvPr/>
        </p:nvPicPr>
        <p:blipFill>
          <a:blip r:embed="rId2"/>
          <a:stretch/>
        </p:blipFill>
        <p:spPr>
          <a:xfrm>
            <a:off x="1065960" y="312120"/>
            <a:ext cx="402840" cy="281160"/>
          </a:xfrm>
          <a:prstGeom prst="rect">
            <a:avLst/>
          </a:prstGeom>
          <a:ln w="0">
            <a:noFill/>
          </a:ln>
        </p:spPr>
      </p:pic>
      <p:pic>
        <p:nvPicPr>
          <p:cNvPr id="95" name="Graphique 15" descr=""/>
          <p:cNvPicPr/>
          <p:nvPr/>
        </p:nvPicPr>
        <p:blipFill>
          <a:blip r:embed="rId3"/>
          <a:stretch/>
        </p:blipFill>
        <p:spPr>
          <a:xfrm>
            <a:off x="360000" y="214920"/>
            <a:ext cx="862200" cy="44496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360000" y="900000"/>
            <a:ext cx="8423640" cy="719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90000"/>
              </a:lnSpc>
            </a:pPr>
            <a:r>
              <a:rPr b="1" lang="fr-FR" sz="2600" spc="-1" strike="noStrike">
                <a:solidFill>
                  <a:srgbClr val="000000"/>
                </a:solidFill>
                <a:latin typeface="Arial"/>
              </a:rPr>
              <a:t>Titre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dt"/>
          </p:nvPr>
        </p:nvSpPr>
        <p:spPr>
          <a:xfrm>
            <a:off x="7614000" y="4783680"/>
            <a:ext cx="1169640" cy="359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93D81C7C-5BF8-4FD3-8B3D-E81951937C41}" type="datetime">
              <a:rPr b="1" lang="fr-FR" sz="750" spc="-1" strike="noStrike" cap="all">
                <a:solidFill>
                  <a:srgbClr val="000000"/>
                </a:solidFill>
                <a:latin typeface="Arial"/>
              </a:rPr>
              <a:t>28/05/2024</a:t>
            </a:fld>
            <a:endParaRPr b="0" lang="fr-FR" sz="750" spc="-1" strike="noStrike">
              <a:latin typeface="Times New Roman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ftr"/>
          </p:nvPr>
        </p:nvSpPr>
        <p:spPr>
          <a:xfrm>
            <a:off x="360000" y="4783680"/>
            <a:ext cx="5903640" cy="359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fr-FR" sz="750" spc="-1" strike="noStrike">
                <a:solidFill>
                  <a:srgbClr val="000000"/>
                </a:solidFill>
                <a:latin typeface="Arial"/>
              </a:rPr>
              <a:t>Direction de la sécurité de l’aviation civile</a:t>
            </a:r>
            <a:endParaRPr b="0" lang="fr-FR" sz="750" spc="-1" strike="noStrike">
              <a:latin typeface="Times New Roman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sldNum"/>
          </p:nvPr>
        </p:nvSpPr>
        <p:spPr>
          <a:xfrm>
            <a:off x="6264000" y="4783680"/>
            <a:ext cx="1349640" cy="359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73B6921F-E8DB-459D-BEA1-D5F9B29EAD62}" type="slidenum">
              <a:rPr b="1" lang="fr-FR" sz="750" spc="-1" strike="noStrike">
                <a:solidFill>
                  <a:srgbClr val="000000"/>
                </a:solidFill>
                <a:latin typeface="Arial"/>
              </a:rPr>
              <a:t>&lt;numéro&gt;</a:t>
            </a:fld>
            <a:endParaRPr b="0" lang="fr-FR" sz="750" spc="-1" strike="noStrike">
              <a:latin typeface="Times New Roman"/>
            </a:endParaRPr>
          </a:p>
        </p:txBody>
      </p:sp>
      <p:sp>
        <p:nvSpPr>
          <p:cNvPr id="100" name="PlaceHolder 5"/>
          <p:cNvSpPr>
            <a:spLocks noGrp="1"/>
          </p:cNvSpPr>
          <p:nvPr>
            <p:ph type="body"/>
          </p:nvPr>
        </p:nvSpPr>
        <p:spPr>
          <a:xfrm>
            <a:off x="360000" y="1836000"/>
            <a:ext cx="8423640" cy="2573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  <a:spcAft>
                <a:spcPts val="499"/>
              </a:spcAft>
              <a:tabLst>
                <a:tab algn="l" pos="0"/>
              </a:tabLst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</a:rPr>
              <a:t>Texte de niveau 1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 lvl="1" marL="252000" indent="-7164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</a:rPr>
              <a:t>Texte de niveau 2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 lvl="2" marL="432000" indent="-7164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</a:rPr>
              <a:t>Texte de niveau 3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 lvl="3" marL="612000" indent="-7164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</a:rPr>
              <a:t>Texte de niveau 4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 lvl="4" marL="828000" indent="-7164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</a:rPr>
              <a:t>Texte de niveau 5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6"/>
          <p:cNvSpPr>
            <a:spLocks noGrp="1"/>
          </p:cNvSpPr>
          <p:nvPr>
            <p:ph type="body"/>
          </p:nvPr>
        </p:nvSpPr>
        <p:spPr>
          <a:xfrm>
            <a:off x="3312000" y="180000"/>
            <a:ext cx="5471640" cy="359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108000" indent="-107640" algn="r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fr-FR" sz="750" spc="-1" strike="noStrike">
                <a:solidFill>
                  <a:srgbClr val="000000"/>
                </a:solidFill>
                <a:latin typeface="Arial"/>
              </a:rPr>
              <a:t>Titre</a:t>
            </a:r>
            <a:endParaRPr b="0" lang="fr-FR" sz="750" spc="-1" strike="noStrike">
              <a:solidFill>
                <a:srgbClr val="000000"/>
              </a:solidFill>
              <a:latin typeface="Arial"/>
            </a:endParaRPr>
          </a:p>
          <a:p>
            <a:pPr lvl="1" marL="108000" indent="-107640" algn="r">
              <a:lnSpc>
                <a:spcPct val="100000"/>
              </a:lnSpc>
              <a:buClr>
                <a:srgbClr val="000000"/>
              </a:buClr>
              <a:buFont typeface="Arial"/>
              <a:buAutoNum type="alphaLcPeriod"/>
            </a:pPr>
            <a:r>
              <a:rPr b="0" lang="fr-FR" sz="750" spc="-1" strike="noStrike">
                <a:solidFill>
                  <a:srgbClr val="000000"/>
                </a:solidFill>
                <a:latin typeface="Arial"/>
              </a:rPr>
              <a:t>Sous-titre</a:t>
            </a:r>
            <a:endParaRPr b="0" lang="fr-FR" sz="7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Espace réservé pour une image  15" descr=""/>
          <p:cNvPicPr/>
          <p:nvPr/>
        </p:nvPicPr>
        <p:blipFill>
          <a:blip r:embed="rId1"/>
          <a:srcRect l="0" t="37376" r="0" b="37376"/>
          <a:stretch/>
        </p:blipFill>
        <p:spPr>
          <a:xfrm>
            <a:off x="0" y="2067840"/>
            <a:ext cx="9143640" cy="3076200"/>
          </a:xfrm>
          <a:prstGeom prst="rect">
            <a:avLst/>
          </a:prstGeom>
          <a:ln w="0">
            <a:noFill/>
          </a:ln>
        </p:spPr>
      </p:pic>
      <p:sp>
        <p:nvSpPr>
          <p:cNvPr id="139" name="Titre 2"/>
          <p:cNvSpPr txBox="1"/>
          <p:nvPr/>
        </p:nvSpPr>
        <p:spPr>
          <a:xfrm>
            <a:off x="0" y="0"/>
            <a:ext cx="179640" cy="179640"/>
          </a:xfrm>
          <a:prstGeom prst="rect">
            <a:avLst/>
          </a:prstGeom>
          <a:noFill/>
          <a:ln w="0">
            <a:solidFill>
              <a:srgbClr val="000000">
                <a:alpha val="0"/>
              </a:srgbClr>
            </a:solidFill>
          </a:ln>
        </p:spPr>
        <p:txBody>
          <a:bodyPr lIns="0" rIns="0" tIns="0" bIns="0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Espace réservé de la date 3"/>
          <p:cNvSpPr txBox="1"/>
          <p:nvPr/>
        </p:nvSpPr>
        <p:spPr>
          <a:xfrm>
            <a:off x="7614000" y="4783680"/>
            <a:ext cx="1169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628ABEB1-4D00-4EF9-9610-03CC273047B6}" type="datetime">
              <a:rPr b="1" lang="fr-FR" sz="750" spc="-1" strike="noStrike" cap="all">
                <a:solidFill>
                  <a:srgbClr val="ffffff"/>
                </a:solidFill>
                <a:latin typeface="Arial"/>
              </a:rPr>
              <a:t>28/05/2024</a:t>
            </a:fld>
            <a:endParaRPr b="0" lang="fr-FR" sz="750" spc="-1" strike="noStrike">
              <a:latin typeface="Times New Roman"/>
            </a:endParaRPr>
          </a:p>
        </p:txBody>
      </p:sp>
      <p:sp>
        <p:nvSpPr>
          <p:cNvPr id="141" name="Espace réservé du pied de page 4"/>
          <p:cNvSpPr txBox="1"/>
          <p:nvPr/>
        </p:nvSpPr>
        <p:spPr>
          <a:xfrm>
            <a:off x="360000" y="4783680"/>
            <a:ext cx="5903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fr-FR" sz="750" spc="-1" strike="noStrike">
                <a:solidFill>
                  <a:srgbClr val="ffffff"/>
                </a:solidFill>
                <a:latin typeface="Arial"/>
              </a:rPr>
              <a:t>Direction de la sécurité de l’aviation civile</a:t>
            </a:r>
            <a:endParaRPr b="0" lang="fr-FR" sz="750" spc="-1" strike="noStrike">
              <a:latin typeface="Times New Roman"/>
            </a:endParaRPr>
          </a:p>
        </p:txBody>
      </p:sp>
      <p:sp>
        <p:nvSpPr>
          <p:cNvPr id="142" name="Espace réservé du texte 6"/>
          <p:cNvSpPr txBox="1"/>
          <p:nvPr/>
        </p:nvSpPr>
        <p:spPr>
          <a:xfrm>
            <a:off x="360000" y="2346120"/>
            <a:ext cx="8423640" cy="207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3300" spc="-1" strike="noStrike" cap="all">
                <a:solidFill>
                  <a:srgbClr val="ffffff"/>
                </a:solidFill>
                <a:latin typeface="Arial"/>
              </a:rPr>
              <a:t>Comité permanent LFPT</a:t>
            </a:r>
            <a:endParaRPr b="0" lang="fr-FR" sz="3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fr-FR" sz="1900" spc="-1" strike="noStrike">
                <a:solidFill>
                  <a:srgbClr val="ffffff"/>
                </a:solidFill>
                <a:latin typeface="Arial"/>
              </a:rPr>
              <a:t>03 octobre 2023</a:t>
            </a:r>
            <a:endParaRPr b="0" lang="fr-FR" sz="1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Espace réservé pour une image  19" descr=""/>
          <p:cNvPicPr/>
          <p:nvPr/>
        </p:nvPicPr>
        <p:blipFill>
          <a:blip r:embed="rId1"/>
          <a:srcRect l="0" t="4545" r="0" b="4545"/>
          <a:stretch/>
        </p:blipFill>
        <p:spPr>
          <a:xfrm>
            <a:off x="0" y="738000"/>
            <a:ext cx="9143640" cy="4406040"/>
          </a:xfrm>
          <a:prstGeom prst="rect">
            <a:avLst/>
          </a:prstGeom>
          <a:ln w="0">
            <a:noFill/>
          </a:ln>
        </p:spPr>
      </p:pic>
      <p:sp>
        <p:nvSpPr>
          <p:cNvPr id="144" name="Titre 8"/>
          <p:cNvSpPr txBox="1"/>
          <p:nvPr/>
        </p:nvSpPr>
        <p:spPr>
          <a:xfrm>
            <a:off x="360000" y="738000"/>
            <a:ext cx="8423640" cy="404604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txBody>
          <a:bodyPr lIns="0" rIns="0" tIns="0" bIns="360000" anchor="ctr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3300" spc="-1" strike="noStrike">
                <a:solidFill>
                  <a:srgbClr val="000000"/>
                </a:solidFill>
                <a:latin typeface="Arial"/>
              </a:rPr>
              <a:t>Signalements de la DIRAP</a:t>
            </a:r>
            <a:endParaRPr b="0" lang="fr-FR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Espace réservé de la date 2"/>
          <p:cNvSpPr txBox="1"/>
          <p:nvPr/>
        </p:nvSpPr>
        <p:spPr>
          <a:xfrm>
            <a:off x="7614000" y="4783680"/>
            <a:ext cx="1169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41E8B2FB-36B2-4790-A59D-045F95B79793}" type="datetime">
              <a:rPr b="1" lang="fr-FR" sz="750" spc="-1" strike="noStrike" cap="all">
                <a:solidFill>
                  <a:srgbClr val="ffffff"/>
                </a:solidFill>
                <a:latin typeface="Arial"/>
              </a:rPr>
              <a:t>28/05/2024</a:t>
            </a:fld>
            <a:endParaRPr b="0" lang="fr-FR" sz="750" spc="-1" strike="noStrike">
              <a:latin typeface="Times New Roman"/>
            </a:endParaRPr>
          </a:p>
        </p:txBody>
      </p:sp>
      <p:sp>
        <p:nvSpPr>
          <p:cNvPr id="146" name="Espace réservé du pied de page 3"/>
          <p:cNvSpPr txBox="1"/>
          <p:nvPr/>
        </p:nvSpPr>
        <p:spPr>
          <a:xfrm>
            <a:off x="360000" y="4783680"/>
            <a:ext cx="5903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fr-FR" sz="750" spc="-1" strike="noStrike">
                <a:solidFill>
                  <a:srgbClr val="ffffff"/>
                </a:solidFill>
                <a:latin typeface="Arial"/>
              </a:rPr>
              <a:t>Direction de la sécurité de l’aviation civile</a:t>
            </a:r>
            <a:endParaRPr b="0" lang="fr-FR" sz="750" spc="-1" strike="noStrike">
              <a:latin typeface="Times New Roman"/>
            </a:endParaRPr>
          </a:p>
        </p:txBody>
      </p:sp>
      <p:sp>
        <p:nvSpPr>
          <p:cNvPr id="147" name="Espace réservé du numéro de diapositive 4"/>
          <p:cNvSpPr txBox="1"/>
          <p:nvPr/>
        </p:nvSpPr>
        <p:spPr>
          <a:xfrm>
            <a:off x="6264000" y="4783680"/>
            <a:ext cx="1349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CB0F39B4-93DC-47D2-8659-8DE97816484E}" type="slidenum">
              <a:rPr b="1" lang="fr-FR" sz="750" spc="-1" strike="noStrike">
                <a:solidFill>
                  <a:srgbClr val="ffffff"/>
                </a:solidFill>
                <a:latin typeface="Arial"/>
              </a:rPr>
              <a:t>&lt;numéro&gt;</a:t>
            </a:fld>
            <a:endParaRPr b="0" lang="fr-FR" sz="75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re 1"/>
          <p:cNvSpPr txBox="1"/>
          <p:nvPr/>
        </p:nvSpPr>
        <p:spPr>
          <a:xfrm>
            <a:off x="360000" y="900000"/>
            <a:ext cx="8423640" cy="71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90000"/>
              </a:lnSpc>
            </a:pPr>
            <a:r>
              <a:rPr b="1" lang="fr-FR" sz="2600" spc="-1" strike="noStrike">
                <a:solidFill>
                  <a:srgbClr val="000000"/>
                </a:solidFill>
                <a:latin typeface="Arial"/>
              </a:rPr>
              <a:t>Signalements transmis par la DIRAP</a:t>
            </a:r>
            <a:endParaRPr b="0" lang="fr-F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Espace réservé de la date 2"/>
          <p:cNvSpPr txBox="1"/>
          <p:nvPr/>
        </p:nvSpPr>
        <p:spPr>
          <a:xfrm>
            <a:off x="7614000" y="4783680"/>
            <a:ext cx="1169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C1492CFD-DC34-4AF9-A050-520B1D5D1F32}" type="datetime">
              <a:rPr b="1" lang="fr-FR" sz="750" spc="-1" strike="noStrike" cap="all">
                <a:solidFill>
                  <a:srgbClr val="000000"/>
                </a:solidFill>
                <a:latin typeface="Arial"/>
              </a:rPr>
              <a:t>28/05/2024</a:t>
            </a:fld>
            <a:endParaRPr b="0" lang="fr-FR" sz="750" spc="-1" strike="noStrike">
              <a:latin typeface="Times New Roman"/>
            </a:endParaRPr>
          </a:p>
        </p:txBody>
      </p:sp>
      <p:sp>
        <p:nvSpPr>
          <p:cNvPr id="150" name="Espace réservé du pied de page 3"/>
          <p:cNvSpPr txBox="1"/>
          <p:nvPr/>
        </p:nvSpPr>
        <p:spPr>
          <a:xfrm>
            <a:off x="360000" y="4783680"/>
            <a:ext cx="5903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fr-FR" sz="750" spc="-1" strike="noStrike">
                <a:solidFill>
                  <a:srgbClr val="000000"/>
                </a:solidFill>
                <a:latin typeface="Arial"/>
              </a:rPr>
              <a:t>Direction de la sécurité de l’aviation civile</a:t>
            </a:r>
            <a:endParaRPr b="0" lang="fr-FR" sz="750" spc="-1" strike="noStrike">
              <a:latin typeface="Times New Roman"/>
            </a:endParaRPr>
          </a:p>
        </p:txBody>
      </p:sp>
      <p:sp>
        <p:nvSpPr>
          <p:cNvPr id="151" name="Espace réservé du numéro de diapositive 4"/>
          <p:cNvSpPr txBox="1"/>
          <p:nvPr/>
        </p:nvSpPr>
        <p:spPr>
          <a:xfrm>
            <a:off x="6264000" y="4783680"/>
            <a:ext cx="1349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35787053-2F33-4405-BA17-B3C6443C9946}" type="slidenum">
              <a:rPr b="1" lang="fr-FR" sz="750" spc="-1" strike="noStrike">
                <a:solidFill>
                  <a:srgbClr val="000000"/>
                </a:solidFill>
                <a:latin typeface="Arial"/>
              </a:rPr>
              <a:t>&lt;numéro&gt;</a:t>
            </a:fld>
            <a:endParaRPr b="0" lang="fr-FR" sz="750" spc="-1" strike="noStrike">
              <a:latin typeface="Times New Roman"/>
            </a:endParaRPr>
          </a:p>
        </p:txBody>
      </p:sp>
      <p:sp>
        <p:nvSpPr>
          <p:cNvPr id="152" name="Espace réservé du contenu 5"/>
          <p:cNvSpPr txBox="1"/>
          <p:nvPr/>
        </p:nvSpPr>
        <p:spPr>
          <a:xfrm>
            <a:off x="360000" y="1836000"/>
            <a:ext cx="8423640" cy="2751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171360" indent="-1710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1" lang="fr-FR" sz="1100" spc="-1" strike="noStrike">
                <a:solidFill>
                  <a:srgbClr val="000000"/>
                </a:solidFill>
                <a:latin typeface="Arial"/>
              </a:rPr>
              <a:t>Mail du 03/06/2023 </a:t>
            </a:r>
            <a:r>
              <a:rPr b="0" lang="fr-FR" sz="1100" spc="-1" strike="noStrike">
                <a:solidFill>
                  <a:srgbClr val="000000"/>
                </a:solidFill>
                <a:latin typeface="Arial"/>
              </a:rPr>
              <a:t>: 7 signalements pour un appareil en tour de piste dans les créneaux de moindre bruit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 lvl="1" marL="423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</a:rPr>
              <a:t>Plusieurs vols locaux qui ne rentrent pas dans le cadre de l’arrêté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 lvl="1" marL="423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</a:rPr>
              <a:t>Courrier de rappel de l’arrêté envoyé à l’exploitant pour les tours de piste entre 12h et 14h 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 marL="171360" indent="-1710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1" lang="fr-FR" sz="1100" spc="-1" strike="noStrike">
                <a:solidFill>
                  <a:srgbClr val="000000"/>
                </a:solidFill>
                <a:latin typeface="Arial"/>
              </a:rPr>
              <a:t>Mail du 06/06/2023 </a:t>
            </a:r>
            <a:r>
              <a:rPr b="0" lang="fr-FR" sz="1100" spc="-1" strike="noStrike">
                <a:solidFill>
                  <a:srgbClr val="000000"/>
                </a:solidFill>
                <a:latin typeface="Arial"/>
              </a:rPr>
              <a:t>: vol entre 12h et 14h d’aéronefs en tour de piste </a:t>
            </a:r>
            <a:r>
              <a:rPr b="0" lang="fr-FR" sz="1100" spc="-1" strike="noStrike" u="sng">
                <a:solidFill>
                  <a:srgbClr val="000000"/>
                </a:solidFill>
                <a:uFillTx/>
                <a:latin typeface="Arial"/>
              </a:rPr>
              <a:t>« non équipé de silencieux » le 18 mai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 lvl="1" marL="423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</a:rPr>
              <a:t>Courriers de rappel de l’arrêté en cours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499"/>
              </a:spcAft>
            </a:pP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 marL="171360" indent="-171000">
              <a:lnSpc>
                <a:spcPct val="100000"/>
              </a:lnSpc>
              <a:spcAft>
                <a:spcPts val="499"/>
              </a:spcAft>
              <a:buClr>
                <a:srgbClr val="000000"/>
              </a:buClr>
              <a:buFont typeface="Arial"/>
              <a:buChar char="•"/>
            </a:pPr>
            <a:r>
              <a:rPr b="1" lang="fr-FR" sz="1100" spc="-1" strike="noStrike">
                <a:solidFill>
                  <a:srgbClr val="000000"/>
                </a:solidFill>
                <a:latin typeface="Arial"/>
              </a:rPr>
              <a:t>Mails du 11/07/2023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 lvl="1" marL="423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</a:rPr>
              <a:t>Pas de survol constaté pour le FHGIO dans les horaires du signalement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 lvl="1" marL="423360" indent="-1710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b="0" lang="fr-FR" sz="1100" spc="-1" strike="noStrike">
                <a:solidFill>
                  <a:srgbClr val="000000"/>
                </a:solidFill>
                <a:latin typeface="Arial"/>
              </a:rPr>
              <a:t>Etude des trajectoires entre 08h00 et 20h00</a:t>
            </a: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499"/>
              </a:spcAft>
            </a:pP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499"/>
              </a:spcAft>
            </a:pP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499"/>
              </a:spcAft>
            </a:pPr>
            <a:endParaRPr b="0" lang="fr-FR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Espace réservé de la date 2"/>
          <p:cNvSpPr txBox="1"/>
          <p:nvPr/>
        </p:nvSpPr>
        <p:spPr>
          <a:xfrm>
            <a:off x="7614000" y="4783680"/>
            <a:ext cx="1169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69F9DCB8-EDC1-4884-9167-E7D9A0D86CB2}" type="datetime">
              <a:rPr b="1" lang="fr-FR" sz="750" spc="-1" strike="noStrike" cap="all">
                <a:solidFill>
                  <a:srgbClr val="000000"/>
                </a:solidFill>
                <a:latin typeface="Arial"/>
              </a:rPr>
              <a:t>28/05/2024</a:t>
            </a:fld>
            <a:endParaRPr b="0" lang="fr-FR" sz="750" spc="-1" strike="noStrike">
              <a:latin typeface="Times New Roman"/>
            </a:endParaRPr>
          </a:p>
        </p:txBody>
      </p:sp>
      <p:sp>
        <p:nvSpPr>
          <p:cNvPr id="154" name="Espace réservé du pied de page 3"/>
          <p:cNvSpPr txBox="1"/>
          <p:nvPr/>
        </p:nvSpPr>
        <p:spPr>
          <a:xfrm>
            <a:off x="360000" y="4783680"/>
            <a:ext cx="5903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fr-FR" sz="750" spc="-1" strike="noStrike">
                <a:solidFill>
                  <a:srgbClr val="000000"/>
                </a:solidFill>
                <a:latin typeface="Arial"/>
              </a:rPr>
              <a:t>Direction de la sécurité de l’aviation civile</a:t>
            </a:r>
            <a:endParaRPr b="0" lang="fr-FR" sz="750" spc="-1" strike="noStrike">
              <a:latin typeface="Times New Roman"/>
            </a:endParaRPr>
          </a:p>
        </p:txBody>
      </p:sp>
      <p:sp>
        <p:nvSpPr>
          <p:cNvPr id="155" name="Espace réservé du numéro de diapositive 4"/>
          <p:cNvSpPr txBox="1"/>
          <p:nvPr/>
        </p:nvSpPr>
        <p:spPr>
          <a:xfrm>
            <a:off x="6264000" y="4783680"/>
            <a:ext cx="1349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B171C574-4BA5-4362-BD6C-DC16E5C86B60}" type="slidenum">
              <a:rPr b="1" lang="fr-FR" sz="750" spc="-1" strike="noStrike">
                <a:solidFill>
                  <a:srgbClr val="000000"/>
                </a:solidFill>
                <a:latin typeface="Arial"/>
              </a:rPr>
              <a:t>&lt;numéro&gt;</a:t>
            </a:fld>
            <a:endParaRPr b="0" lang="fr-FR" sz="750" spc="-1" strike="noStrike">
              <a:latin typeface="Times New Roman"/>
            </a:endParaRPr>
          </a:p>
        </p:txBody>
      </p:sp>
      <p:pic>
        <p:nvPicPr>
          <p:cNvPr id="156" name="Espace réservé du contenu 8" descr="Une image contenant carte&#10;&#10;Description générée automatiquement"/>
          <p:cNvPicPr/>
          <p:nvPr/>
        </p:nvPicPr>
        <p:blipFill>
          <a:blip r:embed="rId1"/>
          <a:stretch/>
        </p:blipFill>
        <p:spPr>
          <a:xfrm>
            <a:off x="5170680" y="1146600"/>
            <a:ext cx="3536280" cy="3625920"/>
          </a:xfrm>
          <a:prstGeom prst="rect">
            <a:avLst/>
          </a:prstGeom>
          <a:ln w="0">
            <a:noFill/>
          </a:ln>
        </p:spPr>
      </p:pic>
      <p:pic>
        <p:nvPicPr>
          <p:cNvPr id="157" name="Image 10" descr="Une image contenant texte, capture d’écran, carte, Caractère coloré&#10;&#10;Description générée automatiquement"/>
          <p:cNvPicPr/>
          <p:nvPr/>
        </p:nvPicPr>
        <p:blipFill>
          <a:blip r:embed="rId2"/>
          <a:stretch/>
        </p:blipFill>
        <p:spPr>
          <a:xfrm>
            <a:off x="246960" y="1032480"/>
            <a:ext cx="4115520" cy="3705840"/>
          </a:xfrm>
          <a:prstGeom prst="rect">
            <a:avLst/>
          </a:prstGeom>
          <a:ln w="0">
            <a:noFill/>
          </a:ln>
        </p:spPr>
      </p:pic>
      <p:sp>
        <p:nvSpPr>
          <p:cNvPr id="158" name="ZoneTexte 11"/>
          <p:cNvSpPr/>
          <p:nvPr/>
        </p:nvSpPr>
        <p:spPr>
          <a:xfrm>
            <a:off x="4986360" y="386280"/>
            <a:ext cx="41792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Trajectoires relevées par la DSAC-N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entre 06h00 et 18h00 UTC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59" name="ZoneTexte 12"/>
          <p:cNvSpPr/>
          <p:nvPr/>
        </p:nvSpPr>
        <p:spPr>
          <a:xfrm>
            <a:off x="1475640" y="386280"/>
            <a:ext cx="244800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Trajectoires relevées 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par la DIRAP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Espace réservé pour une image  19" descr=""/>
          <p:cNvPicPr/>
          <p:nvPr/>
        </p:nvPicPr>
        <p:blipFill>
          <a:blip r:embed="rId1"/>
          <a:srcRect l="0" t="4545" r="0" b="4545"/>
          <a:stretch/>
        </p:blipFill>
        <p:spPr>
          <a:xfrm>
            <a:off x="0" y="738000"/>
            <a:ext cx="9143640" cy="4406040"/>
          </a:xfrm>
          <a:prstGeom prst="rect">
            <a:avLst/>
          </a:prstGeom>
          <a:ln w="0">
            <a:noFill/>
          </a:ln>
        </p:spPr>
      </p:pic>
      <p:sp>
        <p:nvSpPr>
          <p:cNvPr id="161" name="Titre 8"/>
          <p:cNvSpPr txBox="1"/>
          <p:nvPr/>
        </p:nvSpPr>
        <p:spPr>
          <a:xfrm>
            <a:off x="360000" y="738000"/>
            <a:ext cx="8423640" cy="4046040"/>
          </a:xfrm>
          <a:prstGeom prst="rect">
            <a:avLst/>
          </a:prstGeom>
          <a:noFill/>
          <a:ln w="10080">
            <a:solidFill>
              <a:srgbClr val="000000"/>
            </a:solidFill>
            <a:round/>
          </a:ln>
        </p:spPr>
        <p:txBody>
          <a:bodyPr lIns="0" rIns="0" tIns="0" bIns="360000" anchor="ctr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fr-FR" sz="3300" spc="-1" strike="noStrike">
                <a:solidFill>
                  <a:srgbClr val="ffffff"/>
                </a:solidFill>
                <a:latin typeface="Arial"/>
              </a:rPr>
              <a:t>Merci de votre attention</a:t>
            </a:r>
            <a:endParaRPr b="0" lang="fr-FR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Espace réservé de la date 2"/>
          <p:cNvSpPr txBox="1"/>
          <p:nvPr/>
        </p:nvSpPr>
        <p:spPr>
          <a:xfrm>
            <a:off x="7614000" y="4783680"/>
            <a:ext cx="1169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F129FA85-A5A9-458A-BA68-D6E9EA64FE2C}" type="datetime">
              <a:rPr b="1" lang="fr-FR" sz="750" spc="-1" strike="noStrike" cap="all">
                <a:solidFill>
                  <a:srgbClr val="ffffff"/>
                </a:solidFill>
                <a:latin typeface="Arial"/>
              </a:rPr>
              <a:t>28/05/2024</a:t>
            </a:fld>
            <a:endParaRPr b="0" lang="fr-FR" sz="750" spc="-1" strike="noStrike">
              <a:latin typeface="Times New Roman"/>
            </a:endParaRPr>
          </a:p>
        </p:txBody>
      </p:sp>
      <p:sp>
        <p:nvSpPr>
          <p:cNvPr id="163" name="Espace réservé du pied de page 3"/>
          <p:cNvSpPr txBox="1"/>
          <p:nvPr/>
        </p:nvSpPr>
        <p:spPr>
          <a:xfrm>
            <a:off x="360000" y="4783680"/>
            <a:ext cx="5903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fr-FR" sz="750" spc="-1" strike="noStrike">
                <a:solidFill>
                  <a:srgbClr val="ffffff"/>
                </a:solidFill>
                <a:latin typeface="Arial"/>
              </a:rPr>
              <a:t>Direction de la sécurité de l’aviation civile</a:t>
            </a:r>
            <a:endParaRPr b="0" lang="fr-FR" sz="750" spc="-1" strike="noStrike">
              <a:latin typeface="Times New Roman"/>
            </a:endParaRPr>
          </a:p>
        </p:txBody>
      </p:sp>
      <p:sp>
        <p:nvSpPr>
          <p:cNvPr id="164" name="Espace réservé du numéro de diapositive 4"/>
          <p:cNvSpPr txBox="1"/>
          <p:nvPr/>
        </p:nvSpPr>
        <p:spPr>
          <a:xfrm>
            <a:off x="6264000" y="4783680"/>
            <a:ext cx="1349640" cy="35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</a:pPr>
            <a:fld id="{CB868529-438D-4E7D-B187-13D55EC75C3D}" type="slidenum">
              <a:rPr b="1" lang="fr-FR" sz="750" spc="-1" strike="noStrike">
                <a:solidFill>
                  <a:srgbClr val="ffffff"/>
                </a:solidFill>
                <a:latin typeface="Arial"/>
              </a:rPr>
              <a:t>&lt;numéro&gt;</a:t>
            </a:fld>
            <a:endParaRPr b="0" lang="fr-FR" sz="75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cf41"/>
      </a:accent1>
      <a:accent2>
        <a:srgbClr val="484d7a"/>
      </a:accent2>
      <a:accent3>
        <a:srgbClr val="00acbe"/>
      </a:accent3>
      <a:accent4>
        <a:srgbClr val="91ae4f"/>
      </a:accent4>
      <a:accent5>
        <a:srgbClr val="ff6f4c"/>
      </a:accent5>
      <a:accent6>
        <a:srgbClr val="a2685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cf41"/>
      </a:accent1>
      <a:accent2>
        <a:srgbClr val="484d7a"/>
      </a:accent2>
      <a:accent3>
        <a:srgbClr val="00acbe"/>
      </a:accent3>
      <a:accent4>
        <a:srgbClr val="91ae4f"/>
      </a:accent4>
      <a:accent5>
        <a:srgbClr val="ff6f4c"/>
      </a:accent5>
      <a:accent6>
        <a:srgbClr val="a2685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cf41"/>
      </a:accent1>
      <a:accent2>
        <a:srgbClr val="484d7a"/>
      </a:accent2>
      <a:accent3>
        <a:srgbClr val="00acbe"/>
      </a:accent3>
      <a:accent4>
        <a:srgbClr val="91ae4f"/>
      </a:accent4>
      <a:accent5>
        <a:srgbClr val="ff6f4c"/>
      </a:accent5>
      <a:accent6>
        <a:srgbClr val="a2685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Modèle de présentation - DSAC</Template>
  <Manager>Client</Manager>
  <TotalTime>370</TotalTime>
  <Application>LibreOffice/7.1.3.2$Windows_X86_64 LibreOffice_project/47f78053abe362b9384784d31a6e56f8511eb1c1</Application>
  <AppVersion>15.0000</AppVersion>
  <Words>178</Words>
  <Paragraphs>36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2023-03-06T08:47:02Z</dcterms:created>
  <dc:creator>Constantin Teillon</dc:creator>
  <dc:description/>
  <dc:language>fr-FR</dc:language>
  <cp:lastModifiedBy>Franck Bouniol</cp:lastModifiedBy>
  <cp:lastPrinted>2023-05-17T07:44:30Z</cp:lastPrinted>
  <dcterms:modified xsi:type="dcterms:W3CDTF">2023-10-03T10:04:37Z</dcterms:modified>
  <cp:revision>18</cp:revision>
  <dc:subject>Client</dc:subject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Affichage à l'écran (16:9)</vt:lpwstr>
  </property>
  <property fmtid="{D5CDD505-2E9C-101B-9397-08002B2CF9AE}" pid="3" name="Slides">
    <vt:i4>5</vt:i4>
  </property>
</Properties>
</file>